
<file path=[Content_Types].xml><?xml version="1.0" encoding="utf-8"?>
<Types xmlns="http://schemas.openxmlformats.org/package/2006/content-types">
  <Default Extension="jpe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85BB-03ED-4F63-85F9-700D7443B15E}" type="datetimeFigureOut">
              <a:rPr lang="en-GB" smtClean="0"/>
              <a:t>22/09/2017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0AD0-94D3-4E83-8277-D42CA4449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85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85BB-03ED-4F63-85F9-700D7443B15E}" type="datetimeFigureOut">
              <a:rPr lang="en-GB" smtClean="0"/>
              <a:t>22/09/2017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0AD0-94D3-4E83-8277-D42CA4449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62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85BB-03ED-4F63-85F9-700D7443B15E}" type="datetimeFigureOut">
              <a:rPr lang="en-GB" smtClean="0"/>
              <a:t>22/09/2017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0AD0-94D3-4E83-8277-D42CA4449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74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85BB-03ED-4F63-85F9-700D7443B15E}" type="datetimeFigureOut">
              <a:rPr lang="en-GB" smtClean="0"/>
              <a:t>22/09/2017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0AD0-94D3-4E83-8277-D42CA4449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90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85BB-03ED-4F63-85F9-700D7443B15E}" type="datetimeFigureOut">
              <a:rPr lang="en-GB" smtClean="0"/>
              <a:t>22/09/2017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0AD0-94D3-4E83-8277-D42CA4449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35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85BB-03ED-4F63-85F9-700D7443B15E}" type="datetimeFigureOut">
              <a:rPr lang="en-GB" smtClean="0"/>
              <a:t>22/09/2017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0AD0-94D3-4E83-8277-D42CA4449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74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85BB-03ED-4F63-85F9-700D7443B15E}" type="datetimeFigureOut">
              <a:rPr lang="en-GB" smtClean="0"/>
              <a:t>22/09/2017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0AD0-94D3-4E83-8277-D42CA4449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85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85BB-03ED-4F63-85F9-700D7443B15E}" type="datetimeFigureOut">
              <a:rPr lang="en-GB" smtClean="0"/>
              <a:t>22/09/2017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0AD0-94D3-4E83-8277-D42CA4449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5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85BB-03ED-4F63-85F9-700D7443B15E}" type="datetimeFigureOut">
              <a:rPr lang="en-GB" smtClean="0"/>
              <a:t>22/09/2017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0AD0-94D3-4E83-8277-D42CA4449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70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85BB-03ED-4F63-85F9-700D7443B15E}" type="datetimeFigureOut">
              <a:rPr lang="en-GB" smtClean="0"/>
              <a:t>22/09/2017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0AD0-94D3-4E83-8277-D42CA4449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58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85BB-03ED-4F63-85F9-700D7443B15E}" type="datetimeFigureOut">
              <a:rPr lang="en-GB" smtClean="0"/>
              <a:t>22/09/2017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0AD0-94D3-4E83-8277-D42CA4449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43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F85BB-03ED-4F63-85F9-700D7443B15E}" type="datetimeFigureOut">
              <a:rPr lang="en-GB" smtClean="0"/>
              <a:t>22/09/2017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10AD0-94D3-4E83-8277-D42CA4449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47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42" y="0"/>
            <a:ext cx="12119022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1819" y="308849"/>
            <a:ext cx="11642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Altrincham FC Sponsorship 2017/18  </a:t>
            </a:r>
            <a:endParaRPr lang="en-GB" sz="4000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92" y="141666"/>
            <a:ext cx="1176807" cy="117680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52172" y="1632407"/>
            <a:ext cx="49583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Opportunities For:</a:t>
            </a:r>
          </a:p>
          <a:p>
            <a:endParaRPr lang="en-GB" sz="2400" b="1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3600" b="1" dirty="0" smtClean="0"/>
              <a:t> Companies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3600" b="1" dirty="0" smtClean="0"/>
              <a:t> Groups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3600" b="1" dirty="0" smtClean="0"/>
              <a:t> Individuals</a:t>
            </a:r>
            <a:endParaRPr lang="en-GB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210539" y="6387594"/>
            <a:ext cx="291492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Altrincham FC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0030" y="6404557"/>
            <a:ext cx="453443" cy="45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16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10702">
        <p:fade/>
      </p:transition>
    </mc:Choice>
    <mc:Fallback xmlns="">
      <p:transition spd="slow" advTm="1070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5331" y="-402289"/>
            <a:ext cx="12481776" cy="72602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3813" y="218054"/>
            <a:ext cx="11642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Corporate Sponsors - Ground</a:t>
            </a:r>
            <a:endParaRPr lang="en-GB" sz="4000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21" y="188276"/>
            <a:ext cx="1176807" cy="11768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210539" y="6387594"/>
            <a:ext cx="291492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Altrincham FC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0030" y="6404557"/>
            <a:ext cx="453443" cy="45344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7194" y="1804227"/>
            <a:ext cx="542254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Main Stand Board</a:t>
            </a:r>
          </a:p>
          <a:p>
            <a:r>
              <a:rPr lang="en-GB" b="1" dirty="0" smtClean="0"/>
              <a:t>     </a:t>
            </a:r>
            <a:r>
              <a:rPr lang="en-GB" sz="2400" b="1" dirty="0" smtClean="0"/>
              <a:t>Prime Location for 3 Years</a:t>
            </a:r>
          </a:p>
          <a:p>
            <a:r>
              <a:rPr lang="en-GB" sz="2400" b="1" dirty="0"/>
              <a:t> </a:t>
            </a:r>
            <a:r>
              <a:rPr lang="en-GB" sz="2400" b="1" dirty="0" smtClean="0"/>
              <a:t>   Featured on ALTY TV, MUTV, BT Sport  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Perimeter Boards</a:t>
            </a:r>
          </a:p>
          <a:p>
            <a:r>
              <a:rPr lang="en-GB" b="1" dirty="0" smtClean="0"/>
              <a:t>     </a:t>
            </a:r>
            <a:r>
              <a:rPr lang="en-GB" sz="2400" b="1" dirty="0" smtClean="0"/>
              <a:t>Standard 24’ X 3’</a:t>
            </a:r>
          </a:p>
          <a:p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058" y="1192283"/>
            <a:ext cx="3268971" cy="245172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063" y="2730967"/>
            <a:ext cx="3245476" cy="243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130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965">
        <p:fade/>
      </p:transition>
    </mc:Choice>
    <mc:Fallback xmlns="">
      <p:transition spd="slow" advTm="1296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2" y="-365798"/>
            <a:ext cx="12320791" cy="72602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7084" y="452515"/>
            <a:ext cx="11642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Corporate Sponsors </a:t>
            </a:r>
            <a:endParaRPr lang="en-GB" sz="4000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93" y="218054"/>
            <a:ext cx="1176807" cy="11768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210539" y="6387594"/>
            <a:ext cx="291492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Altrincham FC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0030" y="6404557"/>
            <a:ext cx="453443" cy="45344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24000" y="1330797"/>
            <a:ext cx="7778839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Advertisers Bond</a:t>
            </a:r>
          </a:p>
          <a:p>
            <a:r>
              <a:rPr lang="en-GB" b="1" dirty="0" smtClean="0"/>
              <a:t>      </a:t>
            </a:r>
            <a:r>
              <a:rPr lang="en-GB" sz="2400" b="1" dirty="0" smtClean="0"/>
              <a:t>Perimeter Board, Programme Insert </a:t>
            </a:r>
          </a:p>
          <a:p>
            <a:r>
              <a:rPr lang="en-GB" sz="2400" b="1" dirty="0"/>
              <a:t> </a:t>
            </a:r>
            <a:r>
              <a:rPr lang="en-GB" sz="2400" b="1" dirty="0" smtClean="0"/>
              <a:t>   2 Season Tickets</a:t>
            </a:r>
          </a:p>
          <a:p>
            <a:r>
              <a:rPr lang="en-GB" sz="2800" b="1" dirty="0" smtClean="0">
                <a:solidFill>
                  <a:srgbClr val="FF0000"/>
                </a:solidFill>
              </a:rPr>
              <a:t>Sponsor Bond</a:t>
            </a:r>
          </a:p>
          <a:p>
            <a:r>
              <a:rPr lang="en-GB" b="1" dirty="0"/>
              <a:t> </a:t>
            </a:r>
            <a:r>
              <a:rPr lang="en-GB" b="1" dirty="0" smtClean="0"/>
              <a:t>      </a:t>
            </a:r>
            <a:r>
              <a:rPr lang="en-GB" sz="2400" b="1" dirty="0" smtClean="0"/>
              <a:t>2 X Match Sponsor, 10 Reserved Seats</a:t>
            </a:r>
          </a:p>
          <a:p>
            <a:r>
              <a:rPr lang="en-GB" sz="2400" b="1" dirty="0"/>
              <a:t> </a:t>
            </a:r>
            <a:r>
              <a:rPr lang="en-GB" sz="2400" b="1" dirty="0" smtClean="0"/>
              <a:t>    2 Season Tickets</a:t>
            </a:r>
          </a:p>
          <a:p>
            <a:r>
              <a:rPr lang="en-GB" sz="2800" b="1" dirty="0" smtClean="0">
                <a:solidFill>
                  <a:srgbClr val="FF0000"/>
                </a:solidFill>
              </a:rPr>
              <a:t>Programme Advertising</a:t>
            </a:r>
          </a:p>
          <a:p>
            <a:r>
              <a:rPr lang="en-GB" sz="2400" b="1" dirty="0" smtClean="0"/>
              <a:t>     23 Editions</a:t>
            </a:r>
          </a:p>
          <a:p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285" y="1514976"/>
            <a:ext cx="4059108" cy="3044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88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178">
        <p:fade/>
      </p:transition>
    </mc:Choice>
    <mc:Fallback xmlns="">
      <p:transition spd="slow" advTm="1317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791" y="-402289"/>
            <a:ext cx="12320791" cy="72602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5939" y="249782"/>
            <a:ext cx="11642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Match Day Sponsorship </a:t>
            </a:r>
            <a:endParaRPr lang="en-GB" sz="4000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26" y="112746"/>
            <a:ext cx="1176807" cy="11768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277079" y="6387594"/>
            <a:ext cx="291492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Altrincham FC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0030" y="6404557"/>
            <a:ext cx="453443" cy="45344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21119" y="1124264"/>
            <a:ext cx="663235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Match Sponsorship</a:t>
            </a:r>
          </a:p>
          <a:p>
            <a:r>
              <a:rPr lang="en-GB" b="1" dirty="0" smtClean="0"/>
              <a:t>      </a:t>
            </a:r>
            <a:r>
              <a:rPr lang="en-GB" sz="2400" b="1" dirty="0" smtClean="0"/>
              <a:t>10 Guests in Sponsors Lounge</a:t>
            </a:r>
          </a:p>
          <a:p>
            <a:r>
              <a:rPr lang="en-GB" sz="2400" b="1" dirty="0"/>
              <a:t> </a:t>
            </a:r>
            <a:r>
              <a:rPr lang="en-GB" sz="2400" b="1" dirty="0" smtClean="0"/>
              <a:t>   </a:t>
            </a:r>
            <a:r>
              <a:rPr lang="en-GB" sz="2400" b="1" dirty="0"/>
              <a:t> </a:t>
            </a:r>
            <a:r>
              <a:rPr lang="en-GB" sz="2400" b="1" dirty="0" smtClean="0"/>
              <a:t>Pre-Match Meal, Drinks and Programme</a:t>
            </a:r>
          </a:p>
          <a:p>
            <a:r>
              <a:rPr lang="en-GB" sz="2400" b="1" dirty="0"/>
              <a:t> </a:t>
            </a:r>
            <a:r>
              <a:rPr lang="en-GB" sz="2400" b="1" dirty="0" smtClean="0"/>
              <a:t>    Half Time Refreshments</a:t>
            </a:r>
          </a:p>
          <a:p>
            <a:r>
              <a:rPr lang="en-GB" sz="2400" b="1" dirty="0"/>
              <a:t> </a:t>
            </a:r>
            <a:r>
              <a:rPr lang="en-GB" sz="2400" b="1" dirty="0" smtClean="0"/>
              <a:t>    Match Day Memento</a:t>
            </a:r>
          </a:p>
          <a:p>
            <a:r>
              <a:rPr lang="en-GB" sz="2800" b="1" dirty="0" smtClean="0">
                <a:solidFill>
                  <a:srgbClr val="FF0000"/>
                </a:solidFill>
              </a:rPr>
              <a:t>Ball Sponsorship</a:t>
            </a:r>
          </a:p>
          <a:p>
            <a:r>
              <a:rPr lang="en-GB" sz="2400" b="1" dirty="0"/>
              <a:t>  </a:t>
            </a:r>
            <a:r>
              <a:rPr lang="en-GB" sz="2400" b="1" dirty="0" smtClean="0"/>
              <a:t>   2 Guests </a:t>
            </a:r>
            <a:r>
              <a:rPr lang="en-GB" sz="2400" b="1" dirty="0"/>
              <a:t>in Sponsors Lounge</a:t>
            </a:r>
          </a:p>
          <a:p>
            <a:r>
              <a:rPr lang="en-GB" sz="2400" b="1" dirty="0"/>
              <a:t>     Pre-Match Meal and </a:t>
            </a:r>
            <a:r>
              <a:rPr lang="en-GB" sz="2400" b="1" dirty="0" smtClean="0"/>
              <a:t>Drinks and Programme</a:t>
            </a:r>
            <a:endParaRPr lang="en-GB" sz="2400" b="1" dirty="0"/>
          </a:p>
          <a:p>
            <a:r>
              <a:rPr lang="en-GB" sz="2400" b="1" dirty="0"/>
              <a:t>     Half Time </a:t>
            </a:r>
            <a:r>
              <a:rPr lang="en-GB" sz="2400" b="1" dirty="0" smtClean="0"/>
              <a:t>Refreshments</a:t>
            </a:r>
          </a:p>
          <a:p>
            <a:r>
              <a:rPr lang="en-GB" sz="2400" b="1" dirty="0" smtClean="0"/>
              <a:t>     Match </a:t>
            </a:r>
            <a:r>
              <a:rPr lang="en-GB" sz="2400" b="1" dirty="0"/>
              <a:t>Day </a:t>
            </a:r>
            <a:r>
              <a:rPr lang="en-GB" sz="2400" b="1" dirty="0" smtClean="0"/>
              <a:t>Memento</a:t>
            </a:r>
            <a:endParaRPr lang="en-GB" sz="2400" b="1" dirty="0"/>
          </a:p>
          <a:p>
            <a:r>
              <a:rPr lang="en-GB" sz="2400" b="1" dirty="0"/>
              <a:t>     </a:t>
            </a:r>
            <a:r>
              <a:rPr lang="en-GB" sz="2400" b="1" dirty="0" smtClean="0"/>
              <a:t>Signed Ball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06" y="1804588"/>
            <a:ext cx="4103512" cy="230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83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6037">
        <p:fade/>
      </p:transition>
    </mc:Choice>
    <mc:Fallback xmlns="">
      <p:transition spd="slow" advTm="1603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202" y="0"/>
            <a:ext cx="1230840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1819" y="308849"/>
            <a:ext cx="11642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Other Sponsorship</a:t>
            </a:r>
            <a:endParaRPr lang="en-GB" sz="4000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92" y="141666"/>
            <a:ext cx="1176807" cy="11768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335280" y="6369668"/>
            <a:ext cx="291492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Altrincham FC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2654" y="6381205"/>
            <a:ext cx="453443" cy="45344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31065" y="1627322"/>
            <a:ext cx="508715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200" b="1" dirty="0" smtClean="0"/>
              <a:t>Shirt Sponsor</a:t>
            </a:r>
          </a:p>
          <a:p>
            <a:endParaRPr lang="en-GB" sz="20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200" b="1" smtClean="0"/>
              <a:t>Programme </a:t>
            </a:r>
            <a:r>
              <a:rPr lang="en-GB" sz="3200" b="1" dirty="0" smtClean="0"/>
              <a:t>Advertisement</a:t>
            </a:r>
          </a:p>
          <a:p>
            <a:endParaRPr lang="en-GB" sz="20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200" b="1" dirty="0" smtClean="0"/>
              <a:t>Sponsor a Player</a:t>
            </a:r>
          </a:p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947" y="1284274"/>
            <a:ext cx="5601907" cy="333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73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1572">
        <p:fade/>
      </p:transition>
    </mc:Choice>
    <mc:Fallback xmlns="">
      <p:transition spd="slow" advTm="1157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791" y="-427904"/>
            <a:ext cx="12320791" cy="72602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7084" y="452515"/>
            <a:ext cx="11642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Hire The Community Hall</a:t>
            </a:r>
            <a:endParaRPr lang="en-GB" sz="4000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93" y="218054"/>
            <a:ext cx="1176807" cy="11768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277079" y="6390336"/>
            <a:ext cx="291492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Altrincham FC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0030" y="6404557"/>
            <a:ext cx="453443" cy="45344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63247" y="1633265"/>
            <a:ext cx="4288302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200" b="1" dirty="0" smtClean="0"/>
              <a:t>Birthday Parties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200" b="1" dirty="0" smtClean="0"/>
              <a:t>Christenings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200" b="1" dirty="0" smtClean="0"/>
              <a:t>Weddings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200" b="1" dirty="0" smtClean="0"/>
              <a:t>Sportsman's Dinners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200" b="1" dirty="0" smtClean="0"/>
              <a:t>Business Functions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800" b="1" dirty="0" smtClean="0"/>
          </a:p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737" y="2876354"/>
            <a:ext cx="3742842" cy="20975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574" y="1408624"/>
            <a:ext cx="3815010" cy="213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75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5046">
        <p:fade/>
      </p:transition>
    </mc:Choice>
    <mc:Fallback xmlns="">
      <p:transition spd="slow" advTm="1504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3032" y="33439"/>
            <a:ext cx="1229503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1819" y="308849"/>
            <a:ext cx="11642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Altrincham FC</a:t>
            </a:r>
            <a:endParaRPr lang="en-GB" sz="4000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92" y="141666"/>
            <a:ext cx="1176807" cy="117680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8338" y="1486293"/>
            <a:ext cx="1041900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Would you like to become a sponsor?</a:t>
            </a:r>
          </a:p>
          <a:p>
            <a:pPr algn="ctr"/>
            <a:r>
              <a:rPr lang="en-GB" sz="3600" b="1" dirty="0" smtClean="0"/>
              <a:t>Know anyone interested in sponsorship?</a:t>
            </a:r>
          </a:p>
          <a:p>
            <a:pPr algn="ctr"/>
            <a:endParaRPr lang="en-GB" sz="1200" b="1" dirty="0" smtClean="0"/>
          </a:p>
          <a:p>
            <a:pPr algn="ctr"/>
            <a:r>
              <a:rPr lang="en-GB" sz="3600" b="1" dirty="0" smtClean="0"/>
              <a:t>Like to watch the match in style? </a:t>
            </a:r>
          </a:p>
          <a:p>
            <a:pPr algn="ctr"/>
            <a:r>
              <a:rPr lang="en-GB" sz="3600" b="1" dirty="0" smtClean="0"/>
              <a:t>Then book a table in the sponsors lounge.</a:t>
            </a:r>
          </a:p>
          <a:p>
            <a:pPr algn="ctr"/>
            <a:endParaRPr lang="en-GB" sz="1200" b="1" dirty="0" smtClean="0"/>
          </a:p>
          <a:p>
            <a:pPr algn="ctr"/>
            <a:r>
              <a:rPr lang="en-GB" sz="3600" b="1" dirty="0" smtClean="0"/>
              <a:t>Give Noel a call on 07968 998285</a:t>
            </a:r>
            <a:endParaRPr lang="en-GB" sz="3600" b="1" dirty="0"/>
          </a:p>
          <a:p>
            <a:pPr algn="ctr"/>
            <a:r>
              <a:rPr lang="en-GB" sz="3600" b="1" dirty="0" smtClean="0">
                <a:solidFill>
                  <a:srgbClr val="FF0000"/>
                </a:solidFill>
              </a:rPr>
              <a:t>Thank You for Your Support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10539" y="6387594"/>
            <a:ext cx="298146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Altrincham FC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0030" y="6404557"/>
            <a:ext cx="453443" cy="45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53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6839">
        <p:fade/>
      </p:transition>
    </mc:Choice>
    <mc:Fallback xmlns="">
      <p:transition spd="slow" advTm="1683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211</Words>
  <Application>Microsoft Office PowerPoint</Application>
  <PresentationFormat>Custom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Green</dc:creator>
  <cp:lastModifiedBy>J L</cp:lastModifiedBy>
  <cp:revision>32</cp:revision>
  <dcterms:created xsi:type="dcterms:W3CDTF">2017-08-30T14:00:05Z</dcterms:created>
  <dcterms:modified xsi:type="dcterms:W3CDTF">2017-09-22T08:09:58Z</dcterms:modified>
</cp:coreProperties>
</file>